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A9293E7-8793-4575-B2B0-0FA73F46444F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93E7-8793-4575-B2B0-0FA73F46444F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93E7-8793-4575-B2B0-0FA73F46444F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A9293E7-8793-4575-B2B0-0FA73F46444F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A9293E7-8793-4575-B2B0-0FA73F46444F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93E7-8793-4575-B2B0-0FA73F46444F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93E7-8793-4575-B2B0-0FA73F46444F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A9293E7-8793-4575-B2B0-0FA73F46444F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93E7-8793-4575-B2B0-0FA73F46444F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A9293E7-8793-4575-B2B0-0FA73F46444F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A9293E7-8793-4575-B2B0-0FA73F46444F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A9293E7-8793-4575-B2B0-0FA73F46444F}" type="datetimeFigureOut">
              <a:rPr lang="en-US" smtClean="0"/>
              <a:t>4/15/2014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9B726F2-7ADC-4CD0-ABAF-EB51379049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d’unité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94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91023666"/>
              </p:ext>
            </p:extLst>
          </p:nvPr>
        </p:nvGraphicFramePr>
        <p:xfrm>
          <a:off x="457200" y="1600200"/>
          <a:ext cx="8109793" cy="195942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42475"/>
                <a:gridCol w="1225025"/>
                <a:gridCol w="1867218"/>
                <a:gridCol w="1225025"/>
                <a:gridCol w="1225025"/>
                <a:gridCol w="1225025"/>
              </a:tblGrid>
              <a:tr h="653143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METTRE – </a:t>
                      </a:r>
                      <a:r>
                        <a:rPr lang="en-US" smtClean="0"/>
                        <a:t>to put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5314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Je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Tu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Il/Elle/On/Qui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Ils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Elles</a:t>
                      </a:r>
                      <a:endParaRPr lang="en-US" b="1" dirty="0"/>
                    </a:p>
                  </a:txBody>
                  <a:tcPr/>
                </a:tc>
              </a:tr>
              <a:tr h="65314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mettons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mettez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mettent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51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mets</a:t>
            </a:r>
            <a:r>
              <a:rPr lang="en-US" dirty="0" smtClean="0"/>
              <a:t> _______ </a:t>
            </a:r>
            <a:r>
              <a:rPr lang="en-US" dirty="0" err="1" smtClean="0"/>
              <a:t>sur</a:t>
            </a:r>
            <a:r>
              <a:rPr lang="en-US" dirty="0" smtClean="0"/>
              <a:t> ta pizza?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Oui</a:t>
            </a:r>
            <a:r>
              <a:rPr lang="en-US" dirty="0" smtClean="0"/>
              <a:t>,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mtClean="0"/>
              <a:t>Non,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782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prendre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60041753"/>
              </p:ext>
            </p:extLst>
          </p:nvPr>
        </p:nvGraphicFramePr>
        <p:xfrm>
          <a:off x="457200" y="1600200"/>
          <a:ext cx="8109793" cy="195942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42475"/>
                <a:gridCol w="1225025"/>
                <a:gridCol w="1867218"/>
                <a:gridCol w="1225025"/>
                <a:gridCol w="1225025"/>
                <a:gridCol w="1225025"/>
              </a:tblGrid>
              <a:tr h="653143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PRENDRE – to take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5314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Je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Tu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Il/Elle/On/Qui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Ils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Elles</a:t>
                      </a:r>
                      <a:endParaRPr lang="en-US" b="1" dirty="0"/>
                    </a:p>
                  </a:txBody>
                  <a:tcPr/>
                </a:tc>
              </a:tr>
              <a:tr h="65314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prennent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prends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collation?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Start with: 	</a:t>
            </a:r>
            <a:r>
              <a:rPr lang="en-US" b="1" dirty="0" smtClean="0"/>
              <a:t>Je </a:t>
            </a:r>
            <a:r>
              <a:rPr lang="en-US" b="1" dirty="0" err="1" smtClean="0"/>
              <a:t>prends</a:t>
            </a:r>
            <a:r>
              <a:rPr lang="en-US" b="1" dirty="0" smtClean="0"/>
              <a:t>…</a:t>
            </a:r>
          </a:p>
          <a:p>
            <a:endParaRPr lang="en-US" dirty="0" smtClean="0"/>
          </a:p>
          <a:p>
            <a:r>
              <a:rPr lang="en-US" dirty="0" smtClean="0"/>
              <a:t>Choose:		</a:t>
            </a:r>
            <a:r>
              <a:rPr lang="en-US" i="1" dirty="0" smtClean="0"/>
              <a:t>du/de la/des/de l’</a:t>
            </a:r>
          </a:p>
          <a:p>
            <a:endParaRPr lang="en-US" dirty="0"/>
          </a:p>
          <a:p>
            <a:r>
              <a:rPr lang="en-US" dirty="0" smtClean="0"/>
              <a:t>End with: 		</a:t>
            </a:r>
            <a:r>
              <a:rPr lang="en-US" u="sng" dirty="0" smtClean="0"/>
              <a:t>your snack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Ex: </a:t>
            </a:r>
            <a:r>
              <a:rPr lang="en-US" b="1" dirty="0" smtClean="0"/>
              <a:t>Je </a:t>
            </a:r>
            <a:r>
              <a:rPr lang="en-US" b="1" dirty="0" err="1" smtClean="0"/>
              <a:t>prends</a:t>
            </a:r>
            <a:r>
              <a:rPr lang="en-US" b="1" dirty="0" smtClean="0"/>
              <a:t> </a:t>
            </a:r>
            <a:r>
              <a:rPr lang="en-US" i="1" dirty="0" smtClean="0"/>
              <a:t>du</a:t>
            </a:r>
            <a:r>
              <a:rPr lang="en-US" dirty="0" smtClean="0"/>
              <a:t> </a:t>
            </a:r>
            <a:r>
              <a:rPr lang="en-US" u="sng" dirty="0" err="1" smtClean="0"/>
              <a:t>maïs</a:t>
            </a:r>
            <a:r>
              <a:rPr lang="en-US" u="sng" dirty="0" smtClean="0"/>
              <a:t> soufflé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u="sng" dirty="0" smtClean="0"/>
              <a:t>REMEMBER</a:t>
            </a:r>
            <a:r>
              <a:rPr lang="en-US" dirty="0" smtClean="0"/>
              <a:t>: your </a:t>
            </a:r>
            <a:r>
              <a:rPr lang="en-US" dirty="0" err="1" smtClean="0"/>
              <a:t>partitif</a:t>
            </a:r>
            <a:r>
              <a:rPr lang="en-US" dirty="0" smtClean="0"/>
              <a:t> (du/de la/des/de l’) MUST go with your snack.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801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Avoir</a:t>
            </a:r>
            <a:r>
              <a:rPr lang="en-US" dirty="0" smtClean="0"/>
              <a:t> </a:t>
            </a:r>
            <a:r>
              <a:rPr lang="en-US" dirty="0" err="1" smtClean="0"/>
              <a:t>besoin</a:t>
            </a:r>
            <a:r>
              <a:rPr lang="en-US" dirty="0" smtClean="0"/>
              <a:t> de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10223037"/>
              </p:ext>
            </p:extLst>
          </p:nvPr>
        </p:nvGraphicFramePr>
        <p:xfrm>
          <a:off x="457200" y="1600200"/>
          <a:ext cx="8109793" cy="195942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42475"/>
                <a:gridCol w="1225025"/>
                <a:gridCol w="1867218"/>
                <a:gridCol w="1225025"/>
                <a:gridCol w="1225025"/>
                <a:gridCol w="1225025"/>
              </a:tblGrid>
              <a:tr h="653143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AVOIR</a:t>
                      </a:r>
                      <a:r>
                        <a:rPr lang="en-US" baseline="0" dirty="0" smtClean="0"/>
                        <a:t> BESOIN DE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5314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Je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Tu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Il/Elle/On/Qui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Ils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Elles</a:t>
                      </a:r>
                      <a:endParaRPr lang="en-US" b="1" dirty="0"/>
                    </a:p>
                  </a:txBody>
                  <a:tcPr/>
                </a:tc>
              </a:tr>
              <a:tr h="653143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J’ai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besoin</a:t>
                      </a:r>
                      <a:r>
                        <a:rPr lang="en-US" baseline="0" dirty="0" smtClean="0"/>
                        <a:t> 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 </a:t>
                      </a:r>
                      <a:r>
                        <a:rPr lang="en-US" dirty="0" err="1" smtClean="0"/>
                        <a:t>besoin</a:t>
                      </a:r>
                      <a:r>
                        <a:rPr lang="en-US" dirty="0" smtClean="0"/>
                        <a:t> 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</a:t>
                      </a:r>
                      <a:r>
                        <a:rPr lang="en-US" dirty="0" err="1" smtClean="0"/>
                        <a:t>besoin</a:t>
                      </a:r>
                      <a:r>
                        <a:rPr lang="en-US" dirty="0" smtClean="0"/>
                        <a:t> 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avons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besoin</a:t>
                      </a:r>
                      <a:r>
                        <a:rPr lang="en-US" dirty="0" smtClean="0"/>
                        <a:t> de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avez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besoin</a:t>
                      </a:r>
                      <a:r>
                        <a:rPr lang="en-US" dirty="0" smtClean="0"/>
                        <a:t> 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ont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besoin</a:t>
                      </a:r>
                      <a:r>
                        <a:rPr lang="en-US" smtClean="0"/>
                        <a:t> de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816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73</TotalTime>
  <Words>91</Words>
  <Application>Microsoft Office PowerPoint</Application>
  <PresentationFormat>On-screen Show (4:3)</PresentationFormat>
  <Paragraphs>60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Les verbes d’unité 2</vt:lpstr>
      <vt:lpstr>Mettre</vt:lpstr>
      <vt:lpstr>Est-ce que tu mets _______ sur ta pizza?</vt:lpstr>
      <vt:lpstr>prendre</vt:lpstr>
      <vt:lpstr>Qu’est-ce que tu prends comme collation?</vt:lpstr>
      <vt:lpstr>Avoir besoin de 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verbes d’unité 2</dc:title>
  <dc:creator>Biega, Sarah</dc:creator>
  <cp:lastModifiedBy>Biega, Sarah</cp:lastModifiedBy>
  <cp:revision>5</cp:revision>
  <dcterms:created xsi:type="dcterms:W3CDTF">2014-04-07T12:08:29Z</dcterms:created>
  <dcterms:modified xsi:type="dcterms:W3CDTF">2014-04-15T13:19:35Z</dcterms:modified>
</cp:coreProperties>
</file>